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73" r:id="rId5"/>
    <p:sldId id="272" r:id="rId6"/>
    <p:sldId id="275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85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82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62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84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74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76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69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30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7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7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0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A458-828C-4603-A93E-2EA8E603DA83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F1042-32D8-45EC-83E4-7BD0BE6A5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2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How to Make your</a:t>
            </a:r>
            <a:br>
              <a:rPr lang="en-US" altLang="ko-KR" dirty="0"/>
            </a:br>
            <a:r>
              <a:rPr lang="en-US" altLang="ko-KR" dirty="0"/>
              <a:t>HTS Reset JIG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452938"/>
            <a:ext cx="9144000" cy="1655762"/>
          </a:xfrm>
        </p:spPr>
        <p:txBody>
          <a:bodyPr anchor="ctr"/>
          <a:lstStyle/>
          <a:p>
            <a:r>
              <a:rPr lang="en-US" altLang="ko-KR" dirty="0"/>
              <a:t>2020/07/07</a:t>
            </a:r>
          </a:p>
        </p:txBody>
      </p:sp>
    </p:spTree>
    <p:extLst>
      <p:ext uri="{BB962C8B-B14F-4D97-AF65-F5344CB8AC3E}">
        <p14:creationId xmlns:p14="http://schemas.microsoft.com/office/powerpoint/2010/main" val="234488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690687"/>
            <a:ext cx="10892247" cy="45990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2400" dirty="0"/>
              <a:t>Some Samsung Y2015 BDP/HTS products are stuck at reboot loop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2400" dirty="0"/>
              <a:t>Samsung tech engineers world-wide worked together to find a better solution against this particular symptom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2400" dirty="0"/>
              <a:t>Factory reset was found to be a good solution to fix the issue. But applying the factory reset to HTS was a so tricky that the service engineer needs to try a specific steps of manual operations more than 30~40 times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2400" dirty="0"/>
              <a:t>This document provides a guide how a service engineer can make IR JIG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2400" dirty="0"/>
              <a:t>  and repair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851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-1" y="0"/>
            <a:ext cx="6067698" cy="809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1. Make IR JIG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07" y="809897"/>
            <a:ext cx="5311276" cy="583909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57130" y="809897"/>
            <a:ext cx="4698550" cy="5794704"/>
          </a:xfrm>
          <a:prstGeom prst="rect">
            <a:avLst/>
          </a:prstGeom>
        </p:spPr>
      </p:pic>
      <p:sp>
        <p:nvSpPr>
          <p:cNvPr id="28" name="TextBox 3"/>
          <p:cNvSpPr txBox="1"/>
          <p:nvPr/>
        </p:nvSpPr>
        <p:spPr>
          <a:xfrm>
            <a:off x="8657681" y="919843"/>
            <a:ext cx="1341936" cy="3810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aseline="0" dirty="0"/>
              <a:t>IR receiver</a:t>
            </a:r>
            <a:endParaRPr lang="ko-KR" alt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9639264" y="3654572"/>
            <a:ext cx="1430453" cy="37181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rgbClr val="0070C0"/>
                </a:solidFill>
              </a:rPr>
              <a:t>USB Cable</a:t>
            </a:r>
          </a:p>
        </p:txBody>
      </p:sp>
      <p:sp>
        <p:nvSpPr>
          <p:cNvPr id="31" name="TextBox 25"/>
          <p:cNvSpPr txBox="1"/>
          <p:nvPr/>
        </p:nvSpPr>
        <p:spPr>
          <a:xfrm>
            <a:off x="8001272" y="5807120"/>
            <a:ext cx="2654754" cy="48917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rgbClr val="0070C0"/>
                </a:solidFill>
              </a:rPr>
              <a:t>Siganl out/</a:t>
            </a:r>
          </a:p>
          <a:p>
            <a:pPr algn="ctr"/>
            <a:r>
              <a:rPr lang="en-US" altLang="ko-KR" sz="1400" b="1">
                <a:solidFill>
                  <a:srgbClr val="0070C0"/>
                </a:solidFill>
              </a:rPr>
              <a:t>Connect with Diode(D421)</a:t>
            </a:r>
          </a:p>
        </p:txBody>
      </p:sp>
    </p:spTree>
    <p:extLst>
      <p:ext uri="{BB962C8B-B14F-4D97-AF65-F5344CB8AC3E}">
        <p14:creationId xmlns:p14="http://schemas.microsoft.com/office/powerpoint/2010/main" val="387784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ownload Free png Blue Ray Player - DL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89" y="3106278"/>
            <a:ext cx="5052542" cy="33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자유형 2"/>
          <p:cNvSpPr/>
          <p:nvPr/>
        </p:nvSpPr>
        <p:spPr>
          <a:xfrm flipH="1">
            <a:off x="4917057" y="5038091"/>
            <a:ext cx="2701716" cy="311843"/>
          </a:xfrm>
          <a:custGeom>
            <a:avLst/>
            <a:gdLst>
              <a:gd name="connsiteX0" fmla="*/ 0 w 2380130"/>
              <a:gd name="connsiteY0" fmla="*/ 753035 h 1137368"/>
              <a:gd name="connsiteX1" fmla="*/ 1290918 w 2380130"/>
              <a:gd name="connsiteY1" fmla="*/ 1102659 h 1137368"/>
              <a:gd name="connsiteX2" fmla="*/ 2380130 w 2380130"/>
              <a:gd name="connsiteY2" fmla="*/ 0 h 113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0130" h="1137368">
                <a:moveTo>
                  <a:pt x="0" y="753035"/>
                </a:moveTo>
                <a:cubicBezTo>
                  <a:pt x="447115" y="990600"/>
                  <a:pt x="894230" y="1228165"/>
                  <a:pt x="1290918" y="1102659"/>
                </a:cubicBezTo>
                <a:cubicBezTo>
                  <a:pt x="1687606" y="977153"/>
                  <a:pt x="2200836" y="181535"/>
                  <a:pt x="2380130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사각형 설명선 4"/>
          <p:cNvSpPr/>
          <p:nvPr/>
        </p:nvSpPr>
        <p:spPr>
          <a:xfrm>
            <a:off x="5701544" y="526497"/>
            <a:ext cx="3299357" cy="2288391"/>
          </a:xfrm>
          <a:prstGeom prst="wedgeRectCallout">
            <a:avLst>
              <a:gd name="adj1" fmla="val -89320"/>
              <a:gd name="adj2" fmla="val 104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 rot="7762825">
            <a:off x="6687582" y="5555847"/>
            <a:ext cx="457200" cy="5684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 rot="3659479">
            <a:off x="9965091" y="1582073"/>
            <a:ext cx="457200" cy="5684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44" y="526497"/>
            <a:ext cx="3299357" cy="228317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21" y="320151"/>
            <a:ext cx="2349988" cy="2606571"/>
          </a:xfrm>
          <a:prstGeom prst="rect">
            <a:avLst/>
          </a:prstGeom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0" y="0"/>
            <a:ext cx="2700124" cy="809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2. Repair</a:t>
            </a:r>
            <a:endParaRPr lang="ko-KR" altLang="en-US" dirty="0"/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235859" y="995259"/>
            <a:ext cx="2749635" cy="675348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Connection</a:t>
            </a:r>
            <a:endParaRPr lang="ko-KR" altLang="en-US" sz="3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744" y="3591633"/>
            <a:ext cx="3280022" cy="2892918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7968342" y="443635"/>
            <a:ext cx="1965961" cy="3383782"/>
          </a:xfrm>
          <a:custGeom>
            <a:avLst/>
            <a:gdLst>
              <a:gd name="connsiteX0" fmla="*/ 0 w 2959331"/>
              <a:gd name="connsiteY0" fmla="*/ 740202 h 3051141"/>
              <a:gd name="connsiteX1" fmla="*/ 615142 w 2959331"/>
              <a:gd name="connsiteY1" fmla="*/ 370 h 3051141"/>
              <a:gd name="connsiteX2" fmla="*/ 2568633 w 2959331"/>
              <a:gd name="connsiteY2" fmla="*/ 823330 h 3051141"/>
              <a:gd name="connsiteX3" fmla="*/ 2959331 w 2959331"/>
              <a:gd name="connsiteY3" fmla="*/ 3051141 h 30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331" h="3051141">
                <a:moveTo>
                  <a:pt x="0" y="740202"/>
                </a:moveTo>
                <a:cubicBezTo>
                  <a:pt x="93518" y="363358"/>
                  <a:pt x="187037" y="-13485"/>
                  <a:pt x="615142" y="370"/>
                </a:cubicBezTo>
                <a:cubicBezTo>
                  <a:pt x="1043247" y="14225"/>
                  <a:pt x="2177935" y="314868"/>
                  <a:pt x="2568633" y="823330"/>
                </a:cubicBezTo>
                <a:cubicBezTo>
                  <a:pt x="2959331" y="1331792"/>
                  <a:pt x="2959331" y="2191466"/>
                  <a:pt x="2959331" y="3051141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639644" y="4762923"/>
            <a:ext cx="113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USB port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of HTS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1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제목 1"/>
          <p:cNvSpPr txBox="1">
            <a:spLocks/>
          </p:cNvSpPr>
          <p:nvPr/>
        </p:nvSpPr>
        <p:spPr>
          <a:xfrm>
            <a:off x="0" y="0"/>
            <a:ext cx="2700124" cy="809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2. Repair</a:t>
            </a:r>
            <a:endParaRPr lang="ko-KR" altLang="en-US" dirty="0"/>
          </a:p>
        </p:txBody>
      </p:sp>
      <p:sp>
        <p:nvSpPr>
          <p:cNvPr id="40" name="Rectangle 80"/>
          <p:cNvSpPr/>
          <p:nvPr/>
        </p:nvSpPr>
        <p:spPr>
          <a:xfrm>
            <a:off x="3256121" y="153848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445581" y="1027548"/>
            <a:ext cx="11351564" cy="5698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GB" altLang="ko-KR" sz="2000" dirty="0"/>
              <a:t>Press and hold TUNING/CH UP Key on the Remote</a:t>
            </a:r>
          </a:p>
          <a:p>
            <a:pPr marL="0" indent="0">
              <a:buNone/>
            </a:pPr>
            <a:endParaRPr lang="en-GB" altLang="ko-KR" sz="2000" dirty="0"/>
          </a:p>
          <a:p>
            <a:pPr marL="0" indent="0">
              <a:buNone/>
            </a:pPr>
            <a:endParaRPr lang="en-GB" altLang="ko-KR" sz="2000" dirty="0"/>
          </a:p>
          <a:p>
            <a:pPr marL="0" indent="0">
              <a:buNone/>
            </a:pPr>
            <a:endParaRPr lang="en-GB" altLang="ko-KR" sz="2000" dirty="0"/>
          </a:p>
          <a:p>
            <a:pPr marL="0" indent="0">
              <a:buNone/>
            </a:pPr>
            <a:endParaRPr lang="en-GB" altLang="ko-KR" sz="2000" dirty="0"/>
          </a:p>
          <a:p>
            <a:pPr marL="0" indent="0">
              <a:buNone/>
            </a:pPr>
            <a:endParaRPr lang="en-GB" altLang="ko-KR" sz="2000" dirty="0"/>
          </a:p>
          <a:p>
            <a:pPr marL="0" indent="0">
              <a:buNone/>
            </a:pPr>
            <a:r>
              <a:rPr lang="en-US" altLang="ko-KR" sz="2000" dirty="0"/>
              <a:t>2. Plug the power cord to an outlet. Booting will start.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3. Hold the TUNING/CH key till the display shows “STOP” </a:t>
            </a:r>
          </a:p>
          <a:p>
            <a:pPr marL="0" indent="0">
              <a:buNone/>
            </a:pPr>
            <a:r>
              <a:rPr lang="en-US" altLang="ko-KR" sz="2000" dirty="0"/>
              <a:t>   </a:t>
            </a:r>
            <a:r>
              <a:rPr lang="en-US" altLang="ko-KR" sz="1600" dirty="0"/>
              <a:t>※ It would take around 20 seconds till you get “STOP” from Power On.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4. Unplug the power cord for 5 seconds or more to discharge fully and re-plug the cord</a:t>
            </a:r>
          </a:p>
          <a:p>
            <a:pPr marL="0" indent="0">
              <a:buNone/>
            </a:pPr>
            <a:endParaRPr lang="en-GB" altLang="ko-KR" sz="2000" dirty="0"/>
          </a:p>
          <a:p>
            <a:pPr marL="0" indent="0">
              <a:buNone/>
            </a:pPr>
            <a:r>
              <a:rPr lang="en-GB" altLang="ko-KR" sz="2000" dirty="0"/>
              <a:t>5. Repeat 5times from step 1 ~ step 4</a:t>
            </a:r>
          </a:p>
        </p:txBody>
      </p:sp>
      <p:sp>
        <p:nvSpPr>
          <p:cNvPr id="38" name="Rectangle 80"/>
          <p:cNvSpPr/>
          <p:nvPr/>
        </p:nvSpPr>
        <p:spPr>
          <a:xfrm>
            <a:off x="3831839" y="22662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4" y="1400974"/>
            <a:ext cx="1762125" cy="1905000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2141912" y="1905989"/>
            <a:ext cx="551284" cy="339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08" y="4260652"/>
            <a:ext cx="2741900" cy="7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6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제목 1"/>
          <p:cNvSpPr txBox="1">
            <a:spLocks/>
          </p:cNvSpPr>
          <p:nvPr/>
        </p:nvSpPr>
        <p:spPr>
          <a:xfrm>
            <a:off x="0" y="0"/>
            <a:ext cx="2700124" cy="809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2. Repair</a:t>
            </a:r>
            <a:endParaRPr lang="ko-KR" altLang="en-US" dirty="0"/>
          </a:p>
        </p:txBody>
      </p:sp>
      <p:pic>
        <p:nvPicPr>
          <p:cNvPr id="35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19832" r="7952" b="19286"/>
          <a:stretch/>
        </p:blipFill>
        <p:spPr>
          <a:xfrm>
            <a:off x="1487274" y="1925144"/>
            <a:ext cx="3722743" cy="2606984"/>
          </a:xfrm>
          <a:prstGeom prst="rect">
            <a:avLst/>
          </a:prstGeom>
        </p:spPr>
      </p:pic>
      <p:pic>
        <p:nvPicPr>
          <p:cNvPr id="38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6601" r="1701" b="17800"/>
          <a:stretch/>
        </p:blipFill>
        <p:spPr>
          <a:xfrm>
            <a:off x="5497318" y="1925144"/>
            <a:ext cx="4346035" cy="2643294"/>
          </a:xfrm>
          <a:prstGeom prst="rect">
            <a:avLst/>
          </a:prstGeom>
        </p:spPr>
      </p:pic>
      <p:sp>
        <p:nvSpPr>
          <p:cNvPr id="41" name="내용 개체 틀 2"/>
          <p:cNvSpPr>
            <a:spLocks noGrp="1"/>
          </p:cNvSpPr>
          <p:nvPr>
            <p:ph idx="1"/>
          </p:nvPr>
        </p:nvSpPr>
        <p:spPr>
          <a:xfrm>
            <a:off x="562925" y="1087024"/>
            <a:ext cx="11010765" cy="714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ko-KR" sz="2200" dirty="0"/>
              <a:t>6. If recovery has been successful , the unit will wake up and be in initial setup mode. Check that the unit operates correctly before returning to the customer.</a:t>
            </a: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562926" y="5065981"/>
            <a:ext cx="10759498" cy="87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200" dirty="0"/>
              <a:t>※ If not and the set repeats reboot, unplug the power cord for 5 sec or</a:t>
            </a:r>
          </a:p>
          <a:p>
            <a:pPr marL="0" indent="0">
              <a:buNone/>
            </a:pPr>
            <a:r>
              <a:rPr lang="en-US" altLang="ko-KR" sz="2200" dirty="0"/>
              <a:t>   more to discharge fully and repeat from step 1</a:t>
            </a:r>
            <a:endParaRPr lang="en-GB" altLang="ko-KR" sz="2200" dirty="0"/>
          </a:p>
        </p:txBody>
      </p:sp>
    </p:spTree>
    <p:extLst>
      <p:ext uri="{BB962C8B-B14F-4D97-AF65-F5344CB8AC3E}">
        <p14:creationId xmlns:p14="http://schemas.microsoft.com/office/powerpoint/2010/main" val="216611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264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테마</vt:lpstr>
      <vt:lpstr>How to Make your HTS Reset JIG</vt:lpstr>
      <vt:lpstr>Background</vt:lpstr>
      <vt:lpstr>Презентация PowerPoint</vt:lpstr>
      <vt:lpstr>Connection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아두이노 동작</dc:title>
  <dc:creator>박봉길/TV S/W Lab(VD)/Principal Engineer/삼성전자</dc:creator>
  <cp:lastModifiedBy>Dmitrii Duvarov</cp:lastModifiedBy>
  <cp:revision>69</cp:revision>
  <dcterms:created xsi:type="dcterms:W3CDTF">2020-07-07T08:50:13Z</dcterms:created>
  <dcterms:modified xsi:type="dcterms:W3CDTF">2020-07-23T10:13:21Z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Y:\arch-2020-0212\56_BD_마무리\2020-0622-MTK-리부팅문제\2020-0707-아두이노리셋방법\Analysis of BDHTD_Reset.pptx</vt:lpwstr>
  </property>
</Properties>
</file>